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64" r:id="rId6"/>
    <p:sldId id="265" r:id="rId7"/>
    <p:sldId id="270" r:id="rId8"/>
    <p:sldId id="271" r:id="rId9"/>
    <p:sldId id="277" r:id="rId10"/>
    <p:sldId id="284" r:id="rId11"/>
    <p:sldId id="285" r:id="rId12"/>
    <p:sldId id="305" r:id="rId13"/>
    <p:sldId id="306" r:id="rId14"/>
    <p:sldId id="303" r:id="rId15"/>
    <p:sldId id="30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82" d="100"/>
          <a:sy n="82" d="100"/>
        </p:scale>
        <p:origin x="14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C7A9E2-5504-45F9-B125-BB7D0F5046EC}" type="doc">
      <dgm:prSet loTypeId="urn:microsoft.com/office/officeart/2005/8/layout/hierarchy4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4586D7C-1FD0-4347-9B4E-DC3451CC3AD5}">
      <dgm:prSet phldrT="[Text]" custT="1"/>
      <dgm:spPr>
        <a:xfrm>
          <a:off x="325903" y="2057580"/>
          <a:ext cx="1010334" cy="1847335"/>
        </a:xfrm>
        <a:prstGeom prst="roundRect">
          <a:avLst>
            <a:gd name="adj" fmla="val 10000"/>
          </a:avLst>
        </a:prstGeom>
        <a:solidFill>
          <a:srgbClr val="3366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PHH-10</a:t>
          </a:r>
        </a:p>
        <a:p>
          <a:r>
            <a:rPr lang="en-US" sz="10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Standards &amp; Rulemaking</a:t>
          </a:r>
        </a:p>
      </dgm:t>
    </dgm:pt>
    <dgm:pt modelId="{B7DF6BB8-4FCF-4110-83F3-682EE46F8E14}" type="parTrans" cxnId="{02CC9A1D-0835-4CBC-9475-F120CC6691A5}">
      <dgm:prSet/>
      <dgm:spPr/>
      <dgm:t>
        <a:bodyPr/>
        <a:lstStyle/>
        <a:p>
          <a:endParaRPr lang="en-US"/>
        </a:p>
      </dgm:t>
    </dgm:pt>
    <dgm:pt modelId="{243BB8E2-6BBA-47BF-BD50-BE877F85A4DE}" type="sibTrans" cxnId="{02CC9A1D-0835-4CBC-9475-F120CC6691A5}">
      <dgm:prSet/>
      <dgm:spPr/>
      <dgm:t>
        <a:bodyPr/>
        <a:lstStyle/>
        <a:p>
          <a:endParaRPr lang="en-US"/>
        </a:p>
      </dgm:t>
    </dgm:pt>
    <dgm:pt modelId="{AEF76744-C4E1-4E9F-883F-A522CE605781}">
      <dgm:prSet phldrT="[Text]" custT="1"/>
      <dgm:spPr>
        <a:xfrm>
          <a:off x="6870580" y="2069020"/>
          <a:ext cx="988636" cy="1847335"/>
        </a:xfrm>
        <a:prstGeom prst="roundRect">
          <a:avLst>
            <a:gd name="adj" fmla="val 10000"/>
          </a:avLst>
        </a:prstGeom>
        <a:solidFill>
          <a:srgbClr val="3366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PHH-60</a:t>
          </a:r>
        </a:p>
        <a:p>
          <a:r>
            <a:rPr lang="en-US" sz="10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Program Development</a:t>
          </a:r>
        </a:p>
      </dgm:t>
    </dgm:pt>
    <dgm:pt modelId="{13BA79E4-ED3F-425D-B4B0-9936F4FEED74}" type="parTrans" cxnId="{86314673-1983-416E-B43F-63C1B9FA7490}">
      <dgm:prSet/>
      <dgm:spPr/>
      <dgm:t>
        <a:bodyPr/>
        <a:lstStyle/>
        <a:p>
          <a:endParaRPr lang="en-US"/>
        </a:p>
      </dgm:t>
    </dgm:pt>
    <dgm:pt modelId="{457307CD-D47E-45DC-98AF-B15EA1D46DB3}" type="sibTrans" cxnId="{86314673-1983-416E-B43F-63C1B9FA7490}">
      <dgm:prSet/>
      <dgm:spPr/>
      <dgm:t>
        <a:bodyPr/>
        <a:lstStyle/>
        <a:p>
          <a:endParaRPr lang="en-US"/>
        </a:p>
      </dgm:t>
    </dgm:pt>
    <dgm:pt modelId="{2C972808-C496-45A3-A226-784AFDE169B6}">
      <dgm:prSet phldrT="[Text]" custT="1"/>
      <dgm:spPr>
        <a:xfrm>
          <a:off x="3379739" y="55715"/>
          <a:ext cx="1534982" cy="845357"/>
        </a:xfrm>
        <a:prstGeom prst="roundRect">
          <a:avLst>
            <a:gd name="adj" fmla="val 10000"/>
          </a:avLst>
        </a:prstGeom>
        <a:solidFill>
          <a:srgbClr val="3366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PHMSA </a:t>
          </a:r>
        </a:p>
        <a:p>
          <a:r>
            <a:rPr lang="en-US" sz="14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Administrator</a:t>
          </a:r>
        </a:p>
      </dgm:t>
    </dgm:pt>
    <dgm:pt modelId="{23A4BF06-B872-400D-BB72-A19330B1359B}" type="parTrans" cxnId="{188AA31F-62F6-4706-B46E-A3D7F91E94F9}">
      <dgm:prSet/>
      <dgm:spPr/>
      <dgm:t>
        <a:bodyPr/>
        <a:lstStyle/>
        <a:p>
          <a:endParaRPr lang="en-US"/>
        </a:p>
      </dgm:t>
    </dgm:pt>
    <dgm:pt modelId="{F94964D6-9092-49FB-8B0E-FDBD39A6CA46}" type="sibTrans" cxnId="{188AA31F-62F6-4706-B46E-A3D7F91E94F9}">
      <dgm:prSet/>
      <dgm:spPr/>
      <dgm:t>
        <a:bodyPr/>
        <a:lstStyle/>
        <a:p>
          <a:endParaRPr lang="en-US"/>
        </a:p>
      </dgm:t>
    </dgm:pt>
    <dgm:pt modelId="{B1E0B341-8720-4BC5-B367-162E5E5ACA1D}">
      <dgm:prSet phldrT="[Text]" custT="1"/>
      <dgm:spPr>
        <a:xfrm>
          <a:off x="3256601" y="971618"/>
          <a:ext cx="1740783" cy="873031"/>
        </a:xfrm>
        <a:prstGeom prst="roundRect">
          <a:avLst>
            <a:gd name="adj" fmla="val 10000"/>
          </a:avLst>
        </a:prstGeom>
        <a:solidFill>
          <a:srgbClr val="3366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11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PHH-1</a:t>
          </a:r>
        </a:p>
        <a:p>
          <a:pPr>
            <a:lnSpc>
              <a:spcPct val="100000"/>
            </a:lnSpc>
          </a:pPr>
          <a:r>
            <a:rPr lang="en-US" sz="11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Office of the Associate</a:t>
          </a:r>
        </a:p>
        <a:p>
          <a:pPr>
            <a:lnSpc>
              <a:spcPct val="100000"/>
            </a:lnSpc>
          </a:pPr>
          <a:r>
            <a:rPr lang="en-US" sz="11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Administrator</a:t>
          </a:r>
        </a:p>
      </dgm:t>
    </dgm:pt>
    <dgm:pt modelId="{E0D977B9-803A-4344-9C52-E8A09891084D}" type="parTrans" cxnId="{B8B761D8-DC6E-4560-8EB4-1D7BC31DFF26}">
      <dgm:prSet/>
      <dgm:spPr/>
      <dgm:t>
        <a:bodyPr/>
        <a:lstStyle/>
        <a:p>
          <a:endParaRPr lang="en-US"/>
        </a:p>
      </dgm:t>
    </dgm:pt>
    <dgm:pt modelId="{0F9A21EF-80B1-4A42-815A-C430F631DC61}" type="sibTrans" cxnId="{B8B761D8-DC6E-4560-8EB4-1D7BC31DFF26}">
      <dgm:prSet/>
      <dgm:spPr/>
      <dgm:t>
        <a:bodyPr/>
        <a:lstStyle/>
        <a:p>
          <a:endParaRPr lang="en-US"/>
        </a:p>
      </dgm:t>
    </dgm:pt>
    <dgm:pt modelId="{59563BA0-4248-482F-90CA-F8ECC818DC9C}">
      <dgm:prSet custT="1"/>
      <dgm:spPr>
        <a:xfrm>
          <a:off x="1736349" y="2057589"/>
          <a:ext cx="992647" cy="1847335"/>
        </a:xfrm>
        <a:prstGeom prst="roundRect">
          <a:avLst>
            <a:gd name="adj" fmla="val 10000"/>
          </a:avLst>
        </a:prstGeom>
        <a:solidFill>
          <a:srgbClr val="3366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PHH-20</a:t>
          </a:r>
        </a:p>
        <a:p>
          <a:r>
            <a:rPr lang="en-US" sz="10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Engineering &amp; Research</a:t>
          </a:r>
        </a:p>
      </dgm:t>
    </dgm:pt>
    <dgm:pt modelId="{9EEFE9A9-CDB9-4933-B271-D9F65D1A1BC3}" type="parTrans" cxnId="{AE0D8877-5FDA-4942-B2EB-ED3AE44A9205}">
      <dgm:prSet/>
      <dgm:spPr/>
      <dgm:t>
        <a:bodyPr/>
        <a:lstStyle/>
        <a:p>
          <a:endParaRPr lang="en-US"/>
        </a:p>
      </dgm:t>
    </dgm:pt>
    <dgm:pt modelId="{BF10B2E5-C308-4808-8723-DDC9EA9CAABE}" type="sibTrans" cxnId="{AE0D8877-5FDA-4942-B2EB-ED3AE44A9205}">
      <dgm:prSet/>
      <dgm:spPr/>
      <dgm:t>
        <a:bodyPr/>
        <a:lstStyle/>
        <a:p>
          <a:endParaRPr lang="en-US"/>
        </a:p>
      </dgm:t>
    </dgm:pt>
    <dgm:pt modelId="{7F0AE362-D1E9-4C30-81DD-2D97955C8B2E}">
      <dgm:prSet custT="1"/>
      <dgm:spPr>
        <a:xfrm>
          <a:off x="3048408" y="2069027"/>
          <a:ext cx="997545" cy="1847335"/>
        </a:xfrm>
        <a:prstGeom prst="roundRect">
          <a:avLst>
            <a:gd name="adj" fmla="val 10000"/>
          </a:avLst>
        </a:prstGeom>
        <a:solidFill>
          <a:srgbClr val="3366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PHH-30</a:t>
          </a:r>
        </a:p>
        <a:p>
          <a:r>
            <a:rPr lang="en-US" sz="10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Approvals and Permits</a:t>
          </a:r>
        </a:p>
      </dgm:t>
    </dgm:pt>
    <dgm:pt modelId="{31E643D5-C695-4DE4-B982-0B72FFA192B9}" type="parTrans" cxnId="{818EBDA1-6699-44AF-A956-31592C47F12E}">
      <dgm:prSet/>
      <dgm:spPr/>
      <dgm:t>
        <a:bodyPr/>
        <a:lstStyle/>
        <a:p>
          <a:endParaRPr lang="en-US"/>
        </a:p>
      </dgm:t>
    </dgm:pt>
    <dgm:pt modelId="{E9C8DE1C-84D5-4100-82CE-EC101C57215D}" type="sibTrans" cxnId="{818EBDA1-6699-44AF-A956-31592C47F12E}">
      <dgm:prSet/>
      <dgm:spPr/>
      <dgm:t>
        <a:bodyPr/>
        <a:lstStyle/>
        <a:p>
          <a:endParaRPr lang="en-US"/>
        </a:p>
      </dgm:t>
    </dgm:pt>
    <dgm:pt modelId="{536465B1-469B-4E0B-B4FD-51740458F63E}">
      <dgm:prSet custT="1"/>
      <dgm:spPr>
        <a:xfrm>
          <a:off x="4402832" y="2069027"/>
          <a:ext cx="912124" cy="1847335"/>
        </a:xfrm>
        <a:prstGeom prst="roundRect">
          <a:avLst>
            <a:gd name="adj" fmla="val 10000"/>
          </a:avLst>
        </a:prstGeom>
        <a:solidFill>
          <a:srgbClr val="3366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PHH-40</a:t>
          </a:r>
        </a:p>
        <a:p>
          <a:r>
            <a:rPr lang="en-US" sz="10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Field Operations</a:t>
          </a:r>
        </a:p>
      </dgm:t>
    </dgm:pt>
    <dgm:pt modelId="{5525A7ED-834A-45E2-9EBF-8C4B4428E294}" type="parTrans" cxnId="{79DD66AB-9165-4288-B970-BBBA7678C38D}">
      <dgm:prSet/>
      <dgm:spPr/>
      <dgm:t>
        <a:bodyPr/>
        <a:lstStyle/>
        <a:p>
          <a:endParaRPr lang="en-US"/>
        </a:p>
      </dgm:t>
    </dgm:pt>
    <dgm:pt modelId="{320B0FDB-3C4A-4CAA-A589-FCB2699355CF}" type="sibTrans" cxnId="{79DD66AB-9165-4288-B970-BBBA7678C38D}">
      <dgm:prSet/>
      <dgm:spPr/>
      <dgm:t>
        <a:bodyPr/>
        <a:lstStyle/>
        <a:p>
          <a:endParaRPr lang="en-US"/>
        </a:p>
      </dgm:t>
    </dgm:pt>
    <dgm:pt modelId="{B7ACC5E5-745B-489D-9633-5C18194E3A05}">
      <dgm:prSet custT="1"/>
      <dgm:spPr>
        <a:xfrm>
          <a:off x="5626968" y="2069027"/>
          <a:ext cx="946892" cy="1847335"/>
        </a:xfrm>
        <a:prstGeom prst="roundRect">
          <a:avLst>
            <a:gd name="adj" fmla="val 10000"/>
          </a:avLst>
        </a:prstGeom>
        <a:solidFill>
          <a:srgbClr val="3366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PHH-50</a:t>
          </a:r>
        </a:p>
        <a:p>
          <a:r>
            <a:rPr lang="en-US" sz="10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Outreach, Training, &amp; Grants</a:t>
          </a:r>
        </a:p>
      </dgm:t>
    </dgm:pt>
    <dgm:pt modelId="{2AC580B8-D2E7-40AC-B418-A6B962428CAA}" type="parTrans" cxnId="{3AB80450-B00B-4936-B736-848DC7214EAB}">
      <dgm:prSet/>
      <dgm:spPr/>
      <dgm:t>
        <a:bodyPr/>
        <a:lstStyle/>
        <a:p>
          <a:endParaRPr lang="en-US"/>
        </a:p>
      </dgm:t>
    </dgm:pt>
    <dgm:pt modelId="{2CE0C547-6293-4470-AE95-EB1E70FD185E}" type="sibTrans" cxnId="{3AB80450-B00B-4936-B736-848DC7214EAB}">
      <dgm:prSet/>
      <dgm:spPr/>
      <dgm:t>
        <a:bodyPr/>
        <a:lstStyle/>
        <a:p>
          <a:endParaRPr lang="en-US"/>
        </a:p>
      </dgm:t>
    </dgm:pt>
    <dgm:pt modelId="{B6ABC14C-A58B-4781-B708-8B7646F1C7C6}" type="pres">
      <dgm:prSet presAssocID="{BAC7A9E2-5504-45F9-B125-BB7D0F5046E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1939DE-1FBB-49AE-85F2-F9F6ADF31529}" type="pres">
      <dgm:prSet presAssocID="{B4586D7C-1FD0-4347-9B4E-DC3451CC3AD5}" presName="vertOne" presStyleCnt="0"/>
      <dgm:spPr/>
    </dgm:pt>
    <dgm:pt modelId="{B3CF4D57-3ACE-406A-882B-A9E17D20CA32}" type="pres">
      <dgm:prSet presAssocID="{B4586D7C-1FD0-4347-9B4E-DC3451CC3AD5}" presName="txOne" presStyleLbl="node0" presStyleIdx="0" presStyleCnt="5" custScaleX="23568" custScaleY="99797" custLinFactY="99283" custLinFactNeighborX="-30655" custLinFactNeighborY="100000">
        <dgm:presLayoutVars>
          <dgm:chPref val="3"/>
        </dgm:presLayoutVars>
      </dgm:prSet>
      <dgm:spPr/>
    </dgm:pt>
    <dgm:pt modelId="{90789BE9-D7E9-48D2-BB8C-3AE63AB7BE7B}" type="pres">
      <dgm:prSet presAssocID="{B4586D7C-1FD0-4347-9B4E-DC3451CC3AD5}" presName="parTransOne" presStyleCnt="0"/>
      <dgm:spPr/>
    </dgm:pt>
    <dgm:pt modelId="{6453442D-DD9F-47D1-A228-609E15310FBC}" type="pres">
      <dgm:prSet presAssocID="{B4586D7C-1FD0-4347-9B4E-DC3451CC3AD5}" presName="horzOne" presStyleCnt="0"/>
      <dgm:spPr/>
    </dgm:pt>
    <dgm:pt modelId="{E10DFF2B-2128-4F08-BC04-2ECE9DB858C5}" type="pres">
      <dgm:prSet presAssocID="{AEF76744-C4E1-4E9F-883F-A522CE605781}" presName="vertTwo" presStyleCnt="0"/>
      <dgm:spPr/>
    </dgm:pt>
    <dgm:pt modelId="{0FDA10C2-51D3-4B82-8CB5-F21E4EDF2BBD}" type="pres">
      <dgm:prSet presAssocID="{AEF76744-C4E1-4E9F-883F-A522CE605781}" presName="txTwo" presStyleLbl="node2" presStyleIdx="0" presStyleCnt="3" custScaleX="738551" custScaleY="99797" custLinFactX="2531277" custLinFactNeighborX="2600000" custLinFactNeighborY="104">
        <dgm:presLayoutVars>
          <dgm:chPref val="3"/>
        </dgm:presLayoutVars>
      </dgm:prSet>
      <dgm:spPr/>
    </dgm:pt>
    <dgm:pt modelId="{59354C1C-E64A-4AF1-8761-D1BC11B033C9}" type="pres">
      <dgm:prSet presAssocID="{AEF76744-C4E1-4E9F-883F-A522CE605781}" presName="horzTwo" presStyleCnt="0"/>
      <dgm:spPr/>
    </dgm:pt>
    <dgm:pt modelId="{9B806736-2AFA-47DF-8C0F-C2B82697A874}" type="pres">
      <dgm:prSet presAssocID="{457307CD-D47E-45DC-98AF-B15EA1D46DB3}" presName="sibSpaceTwo" presStyleCnt="0"/>
      <dgm:spPr/>
    </dgm:pt>
    <dgm:pt modelId="{B548DAB7-D49D-4D6C-A643-2FE354D9E0EC}" type="pres">
      <dgm:prSet presAssocID="{B1E0B341-8720-4BC5-B367-162E5E5ACA1D}" presName="vertTwo" presStyleCnt="0"/>
      <dgm:spPr/>
    </dgm:pt>
    <dgm:pt modelId="{BC1E9017-2E6A-4663-959A-84E7E352810A}" type="pres">
      <dgm:prSet presAssocID="{B1E0B341-8720-4BC5-B367-162E5E5ACA1D}" presName="txTwo" presStyleLbl="node2" presStyleIdx="1" presStyleCnt="3" custScaleX="1300435" custScaleY="47163" custLinFactX="800000" custLinFactNeighborX="884538" custLinFactNeighborY="-59180">
        <dgm:presLayoutVars>
          <dgm:chPref val="3"/>
        </dgm:presLayoutVars>
      </dgm:prSet>
      <dgm:spPr/>
    </dgm:pt>
    <dgm:pt modelId="{A77FD8B0-A31D-4680-BE94-5371917A5488}" type="pres">
      <dgm:prSet presAssocID="{B1E0B341-8720-4BC5-B367-162E5E5ACA1D}" presName="horzTwo" presStyleCnt="0"/>
      <dgm:spPr/>
    </dgm:pt>
    <dgm:pt modelId="{A41A8D5F-9B9D-420E-98B8-3F36582391BC}" type="pres">
      <dgm:prSet presAssocID="{0F9A21EF-80B1-4A42-815A-C430F631DC61}" presName="sibSpaceTwo" presStyleCnt="0"/>
      <dgm:spPr/>
    </dgm:pt>
    <dgm:pt modelId="{DE8F6314-B652-4B30-8443-0090C64BDB46}" type="pres">
      <dgm:prSet presAssocID="{2C972808-C496-45A3-A226-784AFDE169B6}" presName="vertTwo" presStyleCnt="0"/>
      <dgm:spPr/>
    </dgm:pt>
    <dgm:pt modelId="{BCC2562B-02BA-48DC-B0EF-EF54F8E9607C}" type="pres">
      <dgm:prSet presAssocID="{2C972808-C496-45A3-A226-784AFDE169B6}" presName="txTwo" presStyleLbl="node2" presStyleIdx="2" presStyleCnt="3" custScaleX="1146694" custScaleY="45668" custLinFactX="200000" custLinFactY="-8659" custLinFactNeighborX="267692" custLinFactNeighborY="-100000">
        <dgm:presLayoutVars>
          <dgm:chPref val="3"/>
        </dgm:presLayoutVars>
      </dgm:prSet>
      <dgm:spPr/>
    </dgm:pt>
    <dgm:pt modelId="{E48A0DA0-59EA-4BBA-B6A3-027920BE9FCB}" type="pres">
      <dgm:prSet presAssocID="{2C972808-C496-45A3-A226-784AFDE169B6}" presName="horzTwo" presStyleCnt="0"/>
      <dgm:spPr/>
    </dgm:pt>
    <dgm:pt modelId="{F2D5E2F8-22D7-4B72-955A-7736A6C5D3F5}" type="pres">
      <dgm:prSet presAssocID="{243BB8E2-6BBA-47BF-BD50-BE877F85A4DE}" presName="sibSpaceOne" presStyleCnt="0"/>
      <dgm:spPr/>
    </dgm:pt>
    <dgm:pt modelId="{4D71ADE4-E6FC-4B50-AB48-ED699CCEA139}" type="pres">
      <dgm:prSet presAssocID="{59563BA0-4248-482F-90CA-F8ECC818DC9C}" presName="vertOne" presStyleCnt="0"/>
      <dgm:spPr/>
    </dgm:pt>
    <dgm:pt modelId="{42227523-46CA-4A9A-952C-8D69C484A777}" type="pres">
      <dgm:prSet presAssocID="{59563BA0-4248-482F-90CA-F8ECC818DC9C}" presName="txOne" presStyleLbl="node0" presStyleIdx="1" presStyleCnt="5" custScaleX="741548" custScaleY="99797" custLinFactX="-923480" custLinFactY="11051" custLinFactNeighborX="-1000000" custLinFactNeighborY="100000">
        <dgm:presLayoutVars>
          <dgm:chPref val="3"/>
        </dgm:presLayoutVars>
      </dgm:prSet>
      <dgm:spPr/>
    </dgm:pt>
    <dgm:pt modelId="{8DBF9540-930B-4693-92E8-DC6D1FFB7D5F}" type="pres">
      <dgm:prSet presAssocID="{59563BA0-4248-482F-90CA-F8ECC818DC9C}" presName="horzOne" presStyleCnt="0"/>
      <dgm:spPr/>
    </dgm:pt>
    <dgm:pt modelId="{9F106BC8-CC5F-472B-8790-FAC00C50C33C}" type="pres">
      <dgm:prSet presAssocID="{BF10B2E5-C308-4808-8723-DDC9EA9CAABE}" presName="sibSpaceOne" presStyleCnt="0"/>
      <dgm:spPr/>
    </dgm:pt>
    <dgm:pt modelId="{FE1D6F71-3A56-44BC-97D2-8B903BD2DF16}" type="pres">
      <dgm:prSet presAssocID="{7F0AE362-D1E9-4C30-81DD-2D97955C8B2E}" presName="vertOne" presStyleCnt="0"/>
      <dgm:spPr/>
    </dgm:pt>
    <dgm:pt modelId="{4B9FD3CE-6B8B-4225-AB6E-BAE9B201D449}" type="pres">
      <dgm:prSet presAssocID="{7F0AE362-D1E9-4C30-81DD-2D97955C8B2E}" presName="txOne" presStyleLbl="node0" presStyleIdx="2" presStyleCnt="5" custScaleX="745207" custScaleY="99797" custLinFactX="-801667" custLinFactY="11669" custLinFactNeighborX="-900000" custLinFactNeighborY="100000">
        <dgm:presLayoutVars>
          <dgm:chPref val="3"/>
        </dgm:presLayoutVars>
      </dgm:prSet>
      <dgm:spPr/>
    </dgm:pt>
    <dgm:pt modelId="{9CFCAD78-8FE0-481C-B92E-4E52FDC461AC}" type="pres">
      <dgm:prSet presAssocID="{7F0AE362-D1E9-4C30-81DD-2D97955C8B2E}" presName="horzOne" presStyleCnt="0"/>
      <dgm:spPr/>
    </dgm:pt>
    <dgm:pt modelId="{5C381398-E0B0-441B-BC99-058E8DF1DFDD}" type="pres">
      <dgm:prSet presAssocID="{E9C8DE1C-84D5-4100-82CE-EC101C57215D}" presName="sibSpaceOne" presStyleCnt="0"/>
      <dgm:spPr/>
    </dgm:pt>
    <dgm:pt modelId="{073FF03B-AEC8-4C1F-96EE-2E2F389D2541}" type="pres">
      <dgm:prSet presAssocID="{536465B1-469B-4E0B-B4FD-51740458F63E}" presName="vertOne" presStyleCnt="0"/>
      <dgm:spPr/>
    </dgm:pt>
    <dgm:pt modelId="{98C092DD-1326-4492-A004-E4C17CFF05C0}" type="pres">
      <dgm:prSet presAssocID="{536465B1-469B-4E0B-B4FD-51740458F63E}" presName="txOne" presStyleLbl="node0" presStyleIdx="3" presStyleCnt="5" custScaleX="681394" custScaleY="99797" custLinFactX="-700000" custLinFactY="12440" custLinFactNeighborX="-751865" custLinFactNeighborY="100000">
        <dgm:presLayoutVars>
          <dgm:chPref val="3"/>
        </dgm:presLayoutVars>
      </dgm:prSet>
      <dgm:spPr/>
    </dgm:pt>
    <dgm:pt modelId="{37F0D222-6CED-4454-8DD1-151E8E7ADA50}" type="pres">
      <dgm:prSet presAssocID="{536465B1-469B-4E0B-B4FD-51740458F63E}" presName="horzOne" presStyleCnt="0"/>
      <dgm:spPr/>
    </dgm:pt>
    <dgm:pt modelId="{139BF477-5257-44A0-BA6F-AE47B130E001}" type="pres">
      <dgm:prSet presAssocID="{320B0FDB-3C4A-4CAA-A589-FCB2699355CF}" presName="sibSpaceOne" presStyleCnt="0"/>
      <dgm:spPr/>
    </dgm:pt>
    <dgm:pt modelId="{5A74D474-86C0-4185-B81A-33E540547AF7}" type="pres">
      <dgm:prSet presAssocID="{B7ACC5E5-745B-489D-9633-5C18194E3A05}" presName="vertOne" presStyleCnt="0"/>
      <dgm:spPr/>
    </dgm:pt>
    <dgm:pt modelId="{890A0B88-35B6-4CA5-9914-28B017C0AED6}" type="pres">
      <dgm:prSet presAssocID="{B7ACC5E5-745B-489D-9633-5C18194E3A05}" presName="txOne" presStyleLbl="node0" presStyleIdx="4" presStyleCnt="5" custScaleX="707367" custScaleY="99797" custLinFactX="-600000" custLinFactY="12440" custLinFactNeighborX="-635580" custLinFactNeighborY="100000">
        <dgm:presLayoutVars>
          <dgm:chPref val="3"/>
        </dgm:presLayoutVars>
      </dgm:prSet>
      <dgm:spPr/>
    </dgm:pt>
    <dgm:pt modelId="{5229054F-0ECD-4695-9A10-B6852D05F7D4}" type="pres">
      <dgm:prSet presAssocID="{B7ACC5E5-745B-489D-9633-5C18194E3A05}" presName="horzOne" presStyleCnt="0"/>
      <dgm:spPr/>
    </dgm:pt>
  </dgm:ptLst>
  <dgm:cxnLst>
    <dgm:cxn modelId="{818EBDA1-6699-44AF-A956-31592C47F12E}" srcId="{BAC7A9E2-5504-45F9-B125-BB7D0F5046EC}" destId="{7F0AE362-D1E9-4C30-81DD-2D97955C8B2E}" srcOrd="2" destOrd="0" parTransId="{31E643D5-C695-4DE4-B982-0B72FFA192B9}" sibTransId="{E9C8DE1C-84D5-4100-82CE-EC101C57215D}"/>
    <dgm:cxn modelId="{FD22C962-D28A-4555-92D8-513ECC4AC1F6}" type="presOf" srcId="{7F0AE362-D1E9-4C30-81DD-2D97955C8B2E}" destId="{4B9FD3CE-6B8B-4225-AB6E-BAE9B201D449}" srcOrd="0" destOrd="0" presId="urn:microsoft.com/office/officeart/2005/8/layout/hierarchy4"/>
    <dgm:cxn modelId="{2DC6F45F-A2FC-4F79-A694-2963EC456BAB}" type="presOf" srcId="{BAC7A9E2-5504-45F9-B125-BB7D0F5046EC}" destId="{B6ABC14C-A58B-4781-B708-8B7646F1C7C6}" srcOrd="0" destOrd="0" presId="urn:microsoft.com/office/officeart/2005/8/layout/hierarchy4"/>
    <dgm:cxn modelId="{532801E5-C176-4EF5-B9E0-4928F24836F2}" type="presOf" srcId="{B1E0B341-8720-4BC5-B367-162E5E5ACA1D}" destId="{BC1E9017-2E6A-4663-959A-84E7E352810A}" srcOrd="0" destOrd="0" presId="urn:microsoft.com/office/officeart/2005/8/layout/hierarchy4"/>
    <dgm:cxn modelId="{79DD66AB-9165-4288-B970-BBBA7678C38D}" srcId="{BAC7A9E2-5504-45F9-B125-BB7D0F5046EC}" destId="{536465B1-469B-4E0B-B4FD-51740458F63E}" srcOrd="3" destOrd="0" parTransId="{5525A7ED-834A-45E2-9EBF-8C4B4428E294}" sibTransId="{320B0FDB-3C4A-4CAA-A589-FCB2699355CF}"/>
    <dgm:cxn modelId="{3F2B6A48-25BB-4F6A-AB13-4CBC511A5F69}" type="presOf" srcId="{59563BA0-4248-482F-90CA-F8ECC818DC9C}" destId="{42227523-46CA-4A9A-952C-8D69C484A777}" srcOrd="0" destOrd="0" presId="urn:microsoft.com/office/officeart/2005/8/layout/hierarchy4"/>
    <dgm:cxn modelId="{D2B6616B-6B84-479B-8EC9-48FB4C0DE334}" type="presOf" srcId="{536465B1-469B-4E0B-B4FD-51740458F63E}" destId="{98C092DD-1326-4492-A004-E4C17CFF05C0}" srcOrd="0" destOrd="0" presId="urn:microsoft.com/office/officeart/2005/8/layout/hierarchy4"/>
    <dgm:cxn modelId="{86314673-1983-416E-B43F-63C1B9FA7490}" srcId="{B4586D7C-1FD0-4347-9B4E-DC3451CC3AD5}" destId="{AEF76744-C4E1-4E9F-883F-A522CE605781}" srcOrd="0" destOrd="0" parTransId="{13BA79E4-ED3F-425D-B4B0-9936F4FEED74}" sibTransId="{457307CD-D47E-45DC-98AF-B15EA1D46DB3}"/>
    <dgm:cxn modelId="{188AA31F-62F6-4706-B46E-A3D7F91E94F9}" srcId="{B4586D7C-1FD0-4347-9B4E-DC3451CC3AD5}" destId="{2C972808-C496-45A3-A226-784AFDE169B6}" srcOrd="2" destOrd="0" parTransId="{23A4BF06-B872-400D-BB72-A19330B1359B}" sibTransId="{F94964D6-9092-49FB-8B0E-FDBD39A6CA46}"/>
    <dgm:cxn modelId="{81ADE12F-83C9-4CBC-8897-2DAEEE157949}" type="presOf" srcId="{B4586D7C-1FD0-4347-9B4E-DC3451CC3AD5}" destId="{B3CF4D57-3ACE-406A-882B-A9E17D20CA32}" srcOrd="0" destOrd="0" presId="urn:microsoft.com/office/officeart/2005/8/layout/hierarchy4"/>
    <dgm:cxn modelId="{1C286352-1445-4D9A-BD09-1AD5FE108319}" type="presOf" srcId="{2C972808-C496-45A3-A226-784AFDE169B6}" destId="{BCC2562B-02BA-48DC-B0EF-EF54F8E9607C}" srcOrd="0" destOrd="0" presId="urn:microsoft.com/office/officeart/2005/8/layout/hierarchy4"/>
    <dgm:cxn modelId="{3AB80450-B00B-4936-B736-848DC7214EAB}" srcId="{BAC7A9E2-5504-45F9-B125-BB7D0F5046EC}" destId="{B7ACC5E5-745B-489D-9633-5C18194E3A05}" srcOrd="4" destOrd="0" parTransId="{2AC580B8-D2E7-40AC-B418-A6B962428CAA}" sibTransId="{2CE0C547-6293-4470-AE95-EB1E70FD185E}"/>
    <dgm:cxn modelId="{AE0D8877-5FDA-4942-B2EB-ED3AE44A9205}" srcId="{BAC7A9E2-5504-45F9-B125-BB7D0F5046EC}" destId="{59563BA0-4248-482F-90CA-F8ECC818DC9C}" srcOrd="1" destOrd="0" parTransId="{9EEFE9A9-CDB9-4933-B271-D9F65D1A1BC3}" sibTransId="{BF10B2E5-C308-4808-8723-DDC9EA9CAABE}"/>
    <dgm:cxn modelId="{A13DD2AF-0AF2-4DCF-A40D-B46801E25B1B}" type="presOf" srcId="{AEF76744-C4E1-4E9F-883F-A522CE605781}" destId="{0FDA10C2-51D3-4B82-8CB5-F21E4EDF2BBD}" srcOrd="0" destOrd="0" presId="urn:microsoft.com/office/officeart/2005/8/layout/hierarchy4"/>
    <dgm:cxn modelId="{B8B761D8-DC6E-4560-8EB4-1D7BC31DFF26}" srcId="{B4586D7C-1FD0-4347-9B4E-DC3451CC3AD5}" destId="{B1E0B341-8720-4BC5-B367-162E5E5ACA1D}" srcOrd="1" destOrd="0" parTransId="{E0D977B9-803A-4344-9C52-E8A09891084D}" sibTransId="{0F9A21EF-80B1-4A42-815A-C430F631DC61}"/>
    <dgm:cxn modelId="{34CC1858-C474-4AC1-B48E-03DDC4CDD4A5}" type="presOf" srcId="{B7ACC5E5-745B-489D-9633-5C18194E3A05}" destId="{890A0B88-35B6-4CA5-9914-28B017C0AED6}" srcOrd="0" destOrd="0" presId="urn:microsoft.com/office/officeart/2005/8/layout/hierarchy4"/>
    <dgm:cxn modelId="{02CC9A1D-0835-4CBC-9475-F120CC6691A5}" srcId="{BAC7A9E2-5504-45F9-B125-BB7D0F5046EC}" destId="{B4586D7C-1FD0-4347-9B4E-DC3451CC3AD5}" srcOrd="0" destOrd="0" parTransId="{B7DF6BB8-4FCF-4110-83F3-682EE46F8E14}" sibTransId="{243BB8E2-6BBA-47BF-BD50-BE877F85A4DE}"/>
    <dgm:cxn modelId="{04310070-52F7-4D75-928F-8E5AE604A8BD}" type="presParOf" srcId="{B6ABC14C-A58B-4781-B708-8B7646F1C7C6}" destId="{931939DE-1FBB-49AE-85F2-F9F6ADF31529}" srcOrd="0" destOrd="0" presId="urn:microsoft.com/office/officeart/2005/8/layout/hierarchy4"/>
    <dgm:cxn modelId="{9C52C01F-6713-4CB2-8DFC-372876854A59}" type="presParOf" srcId="{931939DE-1FBB-49AE-85F2-F9F6ADF31529}" destId="{B3CF4D57-3ACE-406A-882B-A9E17D20CA32}" srcOrd="0" destOrd="0" presId="urn:microsoft.com/office/officeart/2005/8/layout/hierarchy4"/>
    <dgm:cxn modelId="{5DCFC457-24DE-4FE9-8E78-AC5BDC787C11}" type="presParOf" srcId="{931939DE-1FBB-49AE-85F2-F9F6ADF31529}" destId="{90789BE9-D7E9-48D2-BB8C-3AE63AB7BE7B}" srcOrd="1" destOrd="0" presId="urn:microsoft.com/office/officeart/2005/8/layout/hierarchy4"/>
    <dgm:cxn modelId="{55F68321-F962-4630-90FE-43D649C0B0F2}" type="presParOf" srcId="{931939DE-1FBB-49AE-85F2-F9F6ADF31529}" destId="{6453442D-DD9F-47D1-A228-609E15310FBC}" srcOrd="2" destOrd="0" presId="urn:microsoft.com/office/officeart/2005/8/layout/hierarchy4"/>
    <dgm:cxn modelId="{0705D6EA-474C-4D3E-85CE-FA44DD574660}" type="presParOf" srcId="{6453442D-DD9F-47D1-A228-609E15310FBC}" destId="{E10DFF2B-2128-4F08-BC04-2ECE9DB858C5}" srcOrd="0" destOrd="0" presId="urn:microsoft.com/office/officeart/2005/8/layout/hierarchy4"/>
    <dgm:cxn modelId="{B77904D2-6A11-4BCF-AFA8-3F009C91E099}" type="presParOf" srcId="{E10DFF2B-2128-4F08-BC04-2ECE9DB858C5}" destId="{0FDA10C2-51D3-4B82-8CB5-F21E4EDF2BBD}" srcOrd="0" destOrd="0" presId="urn:microsoft.com/office/officeart/2005/8/layout/hierarchy4"/>
    <dgm:cxn modelId="{4EF0BE54-590A-4242-8969-3FF256712C78}" type="presParOf" srcId="{E10DFF2B-2128-4F08-BC04-2ECE9DB858C5}" destId="{59354C1C-E64A-4AF1-8761-D1BC11B033C9}" srcOrd="1" destOrd="0" presId="urn:microsoft.com/office/officeart/2005/8/layout/hierarchy4"/>
    <dgm:cxn modelId="{DFF61B7B-B4B8-4F82-BE78-00F6DDA440C0}" type="presParOf" srcId="{6453442D-DD9F-47D1-A228-609E15310FBC}" destId="{9B806736-2AFA-47DF-8C0F-C2B82697A874}" srcOrd="1" destOrd="0" presId="urn:microsoft.com/office/officeart/2005/8/layout/hierarchy4"/>
    <dgm:cxn modelId="{2C214083-02FC-49AD-9984-0BA094D30D92}" type="presParOf" srcId="{6453442D-DD9F-47D1-A228-609E15310FBC}" destId="{B548DAB7-D49D-4D6C-A643-2FE354D9E0EC}" srcOrd="2" destOrd="0" presId="urn:microsoft.com/office/officeart/2005/8/layout/hierarchy4"/>
    <dgm:cxn modelId="{BBA343E4-3969-4D13-91CE-53F6E8EEA997}" type="presParOf" srcId="{B548DAB7-D49D-4D6C-A643-2FE354D9E0EC}" destId="{BC1E9017-2E6A-4663-959A-84E7E352810A}" srcOrd="0" destOrd="0" presId="urn:microsoft.com/office/officeart/2005/8/layout/hierarchy4"/>
    <dgm:cxn modelId="{D6141E8C-94F4-482C-81F5-FD871F45427D}" type="presParOf" srcId="{B548DAB7-D49D-4D6C-A643-2FE354D9E0EC}" destId="{A77FD8B0-A31D-4680-BE94-5371917A5488}" srcOrd="1" destOrd="0" presId="urn:microsoft.com/office/officeart/2005/8/layout/hierarchy4"/>
    <dgm:cxn modelId="{34C27E20-BFBF-4CA4-8055-4E2B475DE364}" type="presParOf" srcId="{6453442D-DD9F-47D1-A228-609E15310FBC}" destId="{A41A8D5F-9B9D-420E-98B8-3F36582391BC}" srcOrd="3" destOrd="0" presId="urn:microsoft.com/office/officeart/2005/8/layout/hierarchy4"/>
    <dgm:cxn modelId="{D2FE04B4-E862-428E-9D42-B374D290D9B0}" type="presParOf" srcId="{6453442D-DD9F-47D1-A228-609E15310FBC}" destId="{DE8F6314-B652-4B30-8443-0090C64BDB46}" srcOrd="4" destOrd="0" presId="urn:microsoft.com/office/officeart/2005/8/layout/hierarchy4"/>
    <dgm:cxn modelId="{A22DE014-1245-4848-A084-F955510084C4}" type="presParOf" srcId="{DE8F6314-B652-4B30-8443-0090C64BDB46}" destId="{BCC2562B-02BA-48DC-B0EF-EF54F8E9607C}" srcOrd="0" destOrd="0" presId="urn:microsoft.com/office/officeart/2005/8/layout/hierarchy4"/>
    <dgm:cxn modelId="{0A31B7C0-1C69-494B-81E5-397828B0FC38}" type="presParOf" srcId="{DE8F6314-B652-4B30-8443-0090C64BDB46}" destId="{E48A0DA0-59EA-4BBA-B6A3-027920BE9FCB}" srcOrd="1" destOrd="0" presId="urn:microsoft.com/office/officeart/2005/8/layout/hierarchy4"/>
    <dgm:cxn modelId="{DB39354B-BBAC-4ED0-9847-CCEEDE6E767C}" type="presParOf" srcId="{B6ABC14C-A58B-4781-B708-8B7646F1C7C6}" destId="{F2D5E2F8-22D7-4B72-955A-7736A6C5D3F5}" srcOrd="1" destOrd="0" presId="urn:microsoft.com/office/officeart/2005/8/layout/hierarchy4"/>
    <dgm:cxn modelId="{31BE959A-2BBB-4C28-9B05-05E2C8F241EA}" type="presParOf" srcId="{B6ABC14C-A58B-4781-B708-8B7646F1C7C6}" destId="{4D71ADE4-E6FC-4B50-AB48-ED699CCEA139}" srcOrd="2" destOrd="0" presId="urn:microsoft.com/office/officeart/2005/8/layout/hierarchy4"/>
    <dgm:cxn modelId="{56A5620E-0032-459E-9E0B-F60D30A05EB8}" type="presParOf" srcId="{4D71ADE4-E6FC-4B50-AB48-ED699CCEA139}" destId="{42227523-46CA-4A9A-952C-8D69C484A777}" srcOrd="0" destOrd="0" presId="urn:microsoft.com/office/officeart/2005/8/layout/hierarchy4"/>
    <dgm:cxn modelId="{4E3D171D-96D4-407F-99BF-147289E48409}" type="presParOf" srcId="{4D71ADE4-E6FC-4B50-AB48-ED699CCEA139}" destId="{8DBF9540-930B-4693-92E8-DC6D1FFB7D5F}" srcOrd="1" destOrd="0" presId="urn:microsoft.com/office/officeart/2005/8/layout/hierarchy4"/>
    <dgm:cxn modelId="{59785D07-122C-489A-8259-5DD048AA0D06}" type="presParOf" srcId="{B6ABC14C-A58B-4781-B708-8B7646F1C7C6}" destId="{9F106BC8-CC5F-472B-8790-FAC00C50C33C}" srcOrd="3" destOrd="0" presId="urn:microsoft.com/office/officeart/2005/8/layout/hierarchy4"/>
    <dgm:cxn modelId="{862653BA-68CF-4C84-81FC-693310278AE1}" type="presParOf" srcId="{B6ABC14C-A58B-4781-B708-8B7646F1C7C6}" destId="{FE1D6F71-3A56-44BC-97D2-8B903BD2DF16}" srcOrd="4" destOrd="0" presId="urn:microsoft.com/office/officeart/2005/8/layout/hierarchy4"/>
    <dgm:cxn modelId="{E06E7151-09FE-411A-BB47-C57EF80CA827}" type="presParOf" srcId="{FE1D6F71-3A56-44BC-97D2-8B903BD2DF16}" destId="{4B9FD3CE-6B8B-4225-AB6E-BAE9B201D449}" srcOrd="0" destOrd="0" presId="urn:microsoft.com/office/officeart/2005/8/layout/hierarchy4"/>
    <dgm:cxn modelId="{C62C50DE-7E41-442C-92A1-A70CB6FD6C3F}" type="presParOf" srcId="{FE1D6F71-3A56-44BC-97D2-8B903BD2DF16}" destId="{9CFCAD78-8FE0-481C-B92E-4E52FDC461AC}" srcOrd="1" destOrd="0" presId="urn:microsoft.com/office/officeart/2005/8/layout/hierarchy4"/>
    <dgm:cxn modelId="{08FF8107-F231-4633-8B23-9D2A5802FEBB}" type="presParOf" srcId="{B6ABC14C-A58B-4781-B708-8B7646F1C7C6}" destId="{5C381398-E0B0-441B-BC99-058E8DF1DFDD}" srcOrd="5" destOrd="0" presId="urn:microsoft.com/office/officeart/2005/8/layout/hierarchy4"/>
    <dgm:cxn modelId="{298AD4A0-0997-45FE-B80F-CED0F825DD91}" type="presParOf" srcId="{B6ABC14C-A58B-4781-B708-8B7646F1C7C6}" destId="{073FF03B-AEC8-4C1F-96EE-2E2F389D2541}" srcOrd="6" destOrd="0" presId="urn:microsoft.com/office/officeart/2005/8/layout/hierarchy4"/>
    <dgm:cxn modelId="{A1DC7358-F6CB-4C7E-B353-7E2965769E82}" type="presParOf" srcId="{073FF03B-AEC8-4C1F-96EE-2E2F389D2541}" destId="{98C092DD-1326-4492-A004-E4C17CFF05C0}" srcOrd="0" destOrd="0" presId="urn:microsoft.com/office/officeart/2005/8/layout/hierarchy4"/>
    <dgm:cxn modelId="{5B707D67-C631-4F22-A818-3ADAE65DDC37}" type="presParOf" srcId="{073FF03B-AEC8-4C1F-96EE-2E2F389D2541}" destId="{37F0D222-6CED-4454-8DD1-151E8E7ADA50}" srcOrd="1" destOrd="0" presId="urn:microsoft.com/office/officeart/2005/8/layout/hierarchy4"/>
    <dgm:cxn modelId="{EC785662-C1A3-474D-8363-193187E80BCC}" type="presParOf" srcId="{B6ABC14C-A58B-4781-B708-8B7646F1C7C6}" destId="{139BF477-5257-44A0-BA6F-AE47B130E001}" srcOrd="7" destOrd="0" presId="urn:microsoft.com/office/officeart/2005/8/layout/hierarchy4"/>
    <dgm:cxn modelId="{58D2B284-15FB-4C89-8426-DC686692A021}" type="presParOf" srcId="{B6ABC14C-A58B-4781-B708-8B7646F1C7C6}" destId="{5A74D474-86C0-4185-B81A-33E540547AF7}" srcOrd="8" destOrd="0" presId="urn:microsoft.com/office/officeart/2005/8/layout/hierarchy4"/>
    <dgm:cxn modelId="{DDB2E64B-689B-4D2E-BBD1-6446AE29847B}" type="presParOf" srcId="{5A74D474-86C0-4185-B81A-33E540547AF7}" destId="{890A0B88-35B6-4CA5-9914-28B017C0AED6}" srcOrd="0" destOrd="0" presId="urn:microsoft.com/office/officeart/2005/8/layout/hierarchy4"/>
    <dgm:cxn modelId="{487E5AA0-B521-40DC-8BF4-ABBB005635B3}" type="presParOf" srcId="{5A74D474-86C0-4185-B81A-33E540547AF7}" destId="{5229054F-0ECD-4695-9A10-B6852D05F7D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F4D57-3ACE-406A-882B-A9E17D20CA32}">
      <dsp:nvSpPr>
        <dsp:cNvPr id="0" name=""/>
        <dsp:cNvSpPr/>
      </dsp:nvSpPr>
      <dsp:spPr>
        <a:xfrm>
          <a:off x="337973" y="2236498"/>
          <a:ext cx="1047754" cy="2019062"/>
        </a:xfrm>
        <a:prstGeom prst="roundRect">
          <a:avLst>
            <a:gd name="adj" fmla="val 10000"/>
          </a:avLst>
        </a:prstGeom>
        <a:solidFill>
          <a:srgbClr val="3366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PHH-10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Standards &amp; Rulemaking</a:t>
          </a:r>
        </a:p>
      </dsp:txBody>
      <dsp:txXfrm>
        <a:off x="368661" y="2267186"/>
        <a:ext cx="986378" cy="1957686"/>
      </dsp:txXfrm>
    </dsp:sp>
    <dsp:sp modelId="{0FDA10C2-51D3-4B82-8CB5-F21E4EDF2BBD}">
      <dsp:nvSpPr>
        <dsp:cNvPr id="0" name=""/>
        <dsp:cNvSpPr/>
      </dsp:nvSpPr>
      <dsp:spPr>
        <a:xfrm>
          <a:off x="7125046" y="2248137"/>
          <a:ext cx="1025252" cy="2019062"/>
        </a:xfrm>
        <a:prstGeom prst="roundRect">
          <a:avLst>
            <a:gd name="adj" fmla="val 10000"/>
          </a:avLst>
        </a:prstGeom>
        <a:solidFill>
          <a:srgbClr val="3366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PHH-60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Program Development</a:t>
          </a:r>
        </a:p>
      </dsp:txBody>
      <dsp:txXfrm>
        <a:off x="7155075" y="2278166"/>
        <a:ext cx="965194" cy="1959004"/>
      </dsp:txXfrm>
    </dsp:sp>
    <dsp:sp modelId="{BC1E9017-2E6A-4663-959A-84E7E352810A}">
      <dsp:nvSpPr>
        <dsp:cNvPr id="0" name=""/>
        <dsp:cNvSpPr/>
      </dsp:nvSpPr>
      <dsp:spPr>
        <a:xfrm>
          <a:off x="3377216" y="1049585"/>
          <a:ext cx="1805256" cy="954187"/>
        </a:xfrm>
        <a:prstGeom prst="roundRect">
          <a:avLst>
            <a:gd name="adj" fmla="val 10000"/>
          </a:avLst>
        </a:prstGeom>
        <a:solidFill>
          <a:srgbClr val="3366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PHH-1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Office of the Associate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Administrator</a:t>
          </a:r>
        </a:p>
      </dsp:txBody>
      <dsp:txXfrm>
        <a:off x="3405163" y="1077532"/>
        <a:ext cx="1749362" cy="898293"/>
      </dsp:txXfrm>
    </dsp:sp>
    <dsp:sp modelId="{BCC2562B-02BA-48DC-B0EF-EF54F8E9607C}">
      <dsp:nvSpPr>
        <dsp:cNvPr id="0" name=""/>
        <dsp:cNvSpPr/>
      </dsp:nvSpPr>
      <dsp:spPr>
        <a:xfrm>
          <a:off x="3504914" y="48541"/>
          <a:ext cx="1591834" cy="923941"/>
        </a:xfrm>
        <a:prstGeom prst="roundRect">
          <a:avLst>
            <a:gd name="adj" fmla="val 10000"/>
          </a:avLst>
        </a:prstGeom>
        <a:solidFill>
          <a:srgbClr val="3366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PHMSA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Administrator</a:t>
          </a:r>
        </a:p>
      </dsp:txBody>
      <dsp:txXfrm>
        <a:off x="3531975" y="75602"/>
        <a:ext cx="1537712" cy="869819"/>
      </dsp:txXfrm>
    </dsp:sp>
    <dsp:sp modelId="{42227523-46CA-4A9A-952C-8D69C484A777}">
      <dsp:nvSpPr>
        <dsp:cNvPr id="0" name=""/>
        <dsp:cNvSpPr/>
      </dsp:nvSpPr>
      <dsp:spPr>
        <a:xfrm>
          <a:off x="1800659" y="2247990"/>
          <a:ext cx="1029412" cy="2019062"/>
        </a:xfrm>
        <a:prstGeom prst="roundRect">
          <a:avLst>
            <a:gd name="adj" fmla="val 10000"/>
          </a:avLst>
        </a:prstGeom>
        <a:solidFill>
          <a:srgbClr val="3366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PHH-20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Engineering &amp; Research</a:t>
          </a:r>
        </a:p>
      </dsp:txBody>
      <dsp:txXfrm>
        <a:off x="1830809" y="2278140"/>
        <a:ext cx="969112" cy="1958762"/>
      </dsp:txXfrm>
    </dsp:sp>
    <dsp:sp modelId="{4B9FD3CE-6B8B-4225-AB6E-BAE9B201D449}">
      <dsp:nvSpPr>
        <dsp:cNvPr id="0" name=""/>
        <dsp:cNvSpPr/>
      </dsp:nvSpPr>
      <dsp:spPr>
        <a:xfrm>
          <a:off x="3161313" y="2248137"/>
          <a:ext cx="1034492" cy="2019062"/>
        </a:xfrm>
        <a:prstGeom prst="roundRect">
          <a:avLst>
            <a:gd name="adj" fmla="val 10000"/>
          </a:avLst>
        </a:prstGeom>
        <a:solidFill>
          <a:srgbClr val="3366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PHH-30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Approvals and Permits</a:t>
          </a:r>
        </a:p>
      </dsp:txBody>
      <dsp:txXfrm>
        <a:off x="3191612" y="2278436"/>
        <a:ext cx="973894" cy="1958464"/>
      </dsp:txXfrm>
    </dsp:sp>
    <dsp:sp modelId="{98C092DD-1326-4492-A004-E4C17CFF05C0}">
      <dsp:nvSpPr>
        <dsp:cNvPr id="0" name=""/>
        <dsp:cNvSpPr/>
      </dsp:nvSpPr>
      <dsp:spPr>
        <a:xfrm>
          <a:off x="4565900" y="2248137"/>
          <a:ext cx="945907" cy="2019062"/>
        </a:xfrm>
        <a:prstGeom prst="roundRect">
          <a:avLst>
            <a:gd name="adj" fmla="val 10000"/>
          </a:avLst>
        </a:prstGeom>
        <a:solidFill>
          <a:srgbClr val="3366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PHH-40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Field Operations</a:t>
          </a:r>
        </a:p>
      </dsp:txBody>
      <dsp:txXfrm>
        <a:off x="4593605" y="2275842"/>
        <a:ext cx="890497" cy="1963652"/>
      </dsp:txXfrm>
    </dsp:sp>
    <dsp:sp modelId="{890A0B88-35B6-4CA5-9914-28B017C0AED6}">
      <dsp:nvSpPr>
        <dsp:cNvPr id="0" name=""/>
        <dsp:cNvSpPr/>
      </dsp:nvSpPr>
      <dsp:spPr>
        <a:xfrm>
          <a:off x="5835375" y="2248137"/>
          <a:ext cx="981962" cy="2019062"/>
        </a:xfrm>
        <a:prstGeom prst="roundRect">
          <a:avLst>
            <a:gd name="adj" fmla="val 10000"/>
          </a:avLst>
        </a:prstGeom>
        <a:solidFill>
          <a:srgbClr val="3366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PHH-50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Outreach, Training, &amp; Grants</a:t>
          </a:r>
        </a:p>
      </dsp:txBody>
      <dsp:txXfrm>
        <a:off x="5864136" y="2276898"/>
        <a:ext cx="924440" cy="1961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9975-CD07-4054-81CE-B03B0B03A199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3ECB7-B85B-47A1-A97C-7100F882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3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FFA65-9DF9-40F0-BBBB-AA487D711C0E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51BFC-179F-4F61-8058-9845EB015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4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B8E9-A258-48BE-85CA-DF2335F13086}" type="datetime1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03F-782C-439E-BE0B-203287CA5FDD}" type="datetime1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3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E78A-E751-41CE-9E2F-196CFE89F62A}" type="datetime1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6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FF13-4A97-4A82-A61C-5928A5C98650}" type="datetime1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4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EA36-43DC-4163-A52F-AB616879C302}" type="datetime1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C60F-6F44-41BD-A8E5-B98F0192E0EA}" type="datetime1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3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4458-8BFA-4E62-A3E2-7E7ED6C97980}" type="datetime1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1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0A5B-2AAC-4BC8-AE51-17FEE8191A70}" type="datetime1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4641-DBA3-4B28-8970-1D82A7CE0C42}" type="datetime1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1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362E-18D8-4724-8799-A60A5EA79034}" type="datetime1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0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2A8-0952-418F-BB0C-F9955CFDD800}" type="datetime1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7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333F9-0AE9-4198-B0B9-673CCDB73CBF}" type="datetime1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2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4038600"/>
          </a:xfrm>
        </p:spPr>
        <p:txBody>
          <a:bodyPr>
            <a:normAutofit/>
          </a:bodyPr>
          <a:lstStyle/>
          <a:p>
            <a:r>
              <a:rPr lang="en-US" sz="53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Arial" pitchFamily="34" charset="0"/>
              </a:rPr>
              <a:t>Office of Hazardous</a:t>
            </a:r>
            <a:br>
              <a:rPr lang="en-US" sz="53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Arial" pitchFamily="34" charset="0"/>
              </a:rPr>
            </a:br>
            <a:r>
              <a:rPr lang="en-US" sz="53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Arial" pitchFamily="34" charset="0"/>
              </a:rPr>
              <a:t>Materials Safety</a:t>
            </a:r>
            <a:br>
              <a:rPr lang="en-US" sz="53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Arial" pitchFamily="34" charset="0"/>
              </a:rPr>
            </a:b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3969873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DOT 5800.1</a:t>
            </a:r>
          </a:p>
          <a:p>
            <a:r>
              <a:rPr lang="en-US" dirty="0"/>
              <a:t>REQUIRED:</a:t>
            </a:r>
          </a:p>
          <a:p>
            <a:pPr lvl="1"/>
            <a:r>
              <a:rPr lang="en-US" dirty="0"/>
              <a:t>49 CFR 171.15</a:t>
            </a:r>
          </a:p>
          <a:p>
            <a:pPr lvl="1"/>
            <a:r>
              <a:rPr lang="en-US" dirty="0"/>
              <a:t>49 CFR 171.16</a:t>
            </a:r>
          </a:p>
          <a:p>
            <a:pPr lvl="1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NEW SYSTEM FORTHCOMING!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77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3528" y="2133600"/>
            <a:ext cx="403383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ysClr val="window" lastClr="FFFFFF">
                      <a:alpha val="43000"/>
                    </a:sysClr>
                  </a:outerShdw>
                </a:effectLst>
                <a:uLnTx/>
                <a:uFillTx/>
                <a:latin typeface="Arial"/>
                <a:ea typeface="ＭＳ Ｐゴシック" charset="-128"/>
              </a:rPr>
              <a:t>Questions?</a:t>
            </a:r>
          </a:p>
        </p:txBody>
      </p:sp>
      <p:pic>
        <p:nvPicPr>
          <p:cNvPr id="9" name="Picture 8" descr="group_ques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685800"/>
            <a:ext cx="4288620" cy="5327923"/>
          </a:xfrm>
          <a:prstGeom prst="rect">
            <a:avLst/>
          </a:prstGeom>
          <a:effectLst>
            <a:outerShdw blurRad="50800" dist="50800" dir="5400000" algn="ctr" rotWithShape="0">
              <a:sysClr val="window" lastClr="FFFFFF"/>
            </a:outerShdw>
          </a:effectLst>
        </p:spPr>
      </p:pic>
    </p:spTree>
    <p:extLst>
      <p:ext uri="{BB962C8B-B14F-4D97-AF65-F5344CB8AC3E}">
        <p14:creationId xmlns:p14="http://schemas.microsoft.com/office/powerpoint/2010/main" val="72331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590800"/>
            <a:ext cx="8229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Thank You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21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ＭＳ Ｐゴシック" charset="-128"/>
              </a:rPr>
              <a:t>PHMSA’s Hazmat Safety Mission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</a:pPr>
            <a:r>
              <a:rPr lang="en-US" sz="2800" dirty="0"/>
              <a:t>PHMSA's mission is to protect people and the environment by advancing the safe transportation </a:t>
            </a:r>
            <a:br>
              <a:rPr lang="en-US" sz="2800" dirty="0"/>
            </a:br>
            <a:r>
              <a:rPr lang="en-US" sz="2800" dirty="0"/>
              <a:t>of energy and other hazardous materials that are essential to our daily lives.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15" descr="Lan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38600"/>
            <a:ext cx="20574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6" descr="LoadingSh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624" y="4038600"/>
            <a:ext cx="17526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4" descr="truck"/>
          <p:cNvPicPr>
            <a:picLocks noChangeAspect="1" noChangeArrowheads="1"/>
          </p:cNvPicPr>
          <p:nvPr/>
        </p:nvPicPr>
        <p:blipFill>
          <a:blip r:embed="rId4" cstate="print"/>
          <a:srcRect l="11111"/>
          <a:stretch>
            <a:fillRect/>
          </a:stretch>
        </p:blipFill>
        <p:spPr bwMode="auto">
          <a:xfrm>
            <a:off x="4674840" y="4038600"/>
            <a:ext cx="18288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9351" y="4038600"/>
            <a:ext cx="1844625" cy="122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432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kern="0" dirty="0">
                <a:solidFill>
                  <a:srgbClr val="000099"/>
                </a:solidFill>
                <a:ea typeface="ＭＳ Ｐゴシック" charset="-128"/>
              </a:rPr>
              <a:t>OHMS Divisions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119988"/>
              </p:ext>
            </p:extLst>
          </p:nvPr>
        </p:nvGraphicFramePr>
        <p:xfrm>
          <a:off x="304800" y="1371600"/>
          <a:ext cx="8534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693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3324200"/>
            <a:ext cx="3126104" cy="2088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Hazmat Shipments in the U.S.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1681261"/>
            <a:ext cx="4752528" cy="426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Up to one million shipments daily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1.6 billion tons shipped annually by all modes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Over 34 million containers entering U.S. ports annually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Over 12 % of all freight tonnage shipped annually</a:t>
            </a:r>
          </a:p>
        </p:txBody>
      </p:sp>
      <p:pic>
        <p:nvPicPr>
          <p:cNvPr id="7" name="Picture 6" descr="FreightContainersAire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524000"/>
            <a:ext cx="2636898" cy="1766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TopViewFrghtCnt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6876" y="2138936"/>
            <a:ext cx="2040585" cy="2798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711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86100"/>
            <a:ext cx="4572000" cy="3771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2" descr="vess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11" name="Picture 6" descr="mvc-037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454400"/>
          </a:xfrm>
          <a:prstGeom prst="rect">
            <a:avLst/>
          </a:prstGeom>
          <a:noFill/>
        </p:spPr>
      </p:pic>
      <p:pic>
        <p:nvPicPr>
          <p:cNvPr id="8" name="Picture 3" descr="ups plane wre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625975" cy="3459163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5</a:t>
            </a:fld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2990850"/>
            <a:ext cx="9144000" cy="646331"/>
          </a:xfrm>
          <a:prstGeom prst="rect">
            <a:avLst/>
          </a:prstGeom>
          <a:solidFill>
            <a:srgbClr val="0000CC"/>
          </a:solidFill>
          <a:ln w="952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What We are Trying to Prevent</a:t>
            </a:r>
          </a:p>
        </p:txBody>
      </p:sp>
    </p:spTree>
    <p:extLst>
      <p:ext uri="{BB962C8B-B14F-4D97-AF65-F5344CB8AC3E}">
        <p14:creationId xmlns:p14="http://schemas.microsoft.com/office/powerpoint/2010/main" val="415478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kern="0" dirty="0">
                <a:solidFill>
                  <a:srgbClr val="000099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ea typeface="ＭＳ Ｐゴシック" charset="-128"/>
              </a:rPr>
              <a:t>A Globally Harmonized System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global-network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8054016" cy="3639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519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ylind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295400"/>
            <a:ext cx="2088232" cy="1400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8" descr="mc331 cle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62036" y="2566693"/>
            <a:ext cx="2243499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US" sz="4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ＭＳ Ｐゴシック" charset="-128"/>
              </a:rPr>
              <a:t>Areas of Expertise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295400"/>
            <a:ext cx="42484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fontAlgn="base">
              <a:spcBef>
                <a:spcPts val="12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Radioactive Materials</a:t>
            </a:r>
          </a:p>
          <a:p>
            <a:pPr marL="347472" indent="-347472" fontAlgn="base">
              <a:spcBef>
                <a:spcPts val="12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Cylinders</a:t>
            </a:r>
          </a:p>
          <a:p>
            <a:pPr marL="347472" indent="-347472" fontAlgn="base">
              <a:spcBef>
                <a:spcPts val="12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Bulk Packaging</a:t>
            </a:r>
          </a:p>
          <a:p>
            <a:pPr marL="347472" indent="-347472" fontAlgn="base">
              <a:spcBef>
                <a:spcPts val="12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Explosives</a:t>
            </a:r>
          </a:p>
          <a:p>
            <a:pPr marL="347472" indent="-347472" fontAlgn="base">
              <a:spcBef>
                <a:spcPts val="12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Non-Bulk Packaging</a:t>
            </a:r>
          </a:p>
          <a:p>
            <a:pPr marL="347472" indent="-347472" fontAlgn="base">
              <a:spcBef>
                <a:spcPts val="12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Classification</a:t>
            </a:r>
          </a:p>
          <a:p>
            <a:pPr marL="347472" indent="-347472" fontAlgn="base">
              <a:spcBef>
                <a:spcPts val="12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Emergency Response Guidance</a:t>
            </a:r>
          </a:p>
          <a:p>
            <a:pPr marL="347472" indent="-347472" fontAlgn="base">
              <a:spcBef>
                <a:spcPts val="12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Failure Analysis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295400"/>
            <a:ext cx="2059983" cy="1544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Content Placeholder 8" descr="P1120010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2667000"/>
            <a:ext cx="1899636" cy="1371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EXPLOSIVES _1 P_A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114800"/>
            <a:ext cx="515496" cy="51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962400" y="4724400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ea typeface="ＭＳ Ｐゴシック" charset="-128"/>
              </a:rPr>
              <a:t>Explosives</a:t>
            </a:r>
          </a:p>
        </p:txBody>
      </p:sp>
      <p:pic>
        <p:nvPicPr>
          <p:cNvPr id="14" name="Picture 13" descr="NON FLAM GAS 2_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7800" y="4114800"/>
            <a:ext cx="515496" cy="51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876800" y="4724400"/>
            <a:ext cx="1167096" cy="230832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ea typeface="ＭＳ Ｐゴシック" charset="-128"/>
              </a:rPr>
              <a:t>Gases</a:t>
            </a:r>
          </a:p>
        </p:txBody>
      </p:sp>
      <p:pic>
        <p:nvPicPr>
          <p:cNvPr id="16" name="Picture 15" descr="FLAMMABLE 3 P_A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7400" y="4114800"/>
            <a:ext cx="515496" cy="51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562600" y="4724400"/>
            <a:ext cx="116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ea typeface="ＭＳ Ｐゴシック" charset="-128"/>
              </a:rPr>
              <a:t>Flammable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ea typeface="ＭＳ Ｐゴシック" charset="-128"/>
              </a:rPr>
              <a:t>Liquids</a:t>
            </a:r>
          </a:p>
        </p:txBody>
      </p:sp>
      <p:pic>
        <p:nvPicPr>
          <p:cNvPr id="18" name="Picture 17" descr="FLAM SOLID 4P_A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53200" y="4114800"/>
            <a:ext cx="515496" cy="51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172200" y="4724400"/>
            <a:ext cx="116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ea typeface="ＭＳ Ｐゴシック" charset="-128"/>
              </a:rPr>
              <a:t>Flammable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ea typeface="ＭＳ Ｐゴシック" charset="-128"/>
              </a:rPr>
              <a:t>Solids</a:t>
            </a:r>
          </a:p>
        </p:txBody>
      </p:sp>
      <p:pic>
        <p:nvPicPr>
          <p:cNvPr id="20" name="Picture 19" descr="oxidizer 5.1P_A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62800" y="4114800"/>
            <a:ext cx="515496" cy="51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629400" y="4724400"/>
            <a:ext cx="158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ea typeface="ＭＳ Ｐゴシック" charset="-128"/>
              </a:rPr>
              <a:t>Oxidizers 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ea typeface="ＭＳ Ｐゴシック" charset="-128"/>
              </a:rPr>
              <a:t>Organic Peroxides</a:t>
            </a:r>
          </a:p>
        </p:txBody>
      </p:sp>
      <p:pic>
        <p:nvPicPr>
          <p:cNvPr id="22" name="Picture 21" descr="POISON 6 placar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5105400"/>
            <a:ext cx="515496" cy="51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744888" y="56388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ea typeface="ＭＳ Ｐゴシック" charset="-128"/>
              </a:rPr>
              <a:t>Poison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ea typeface="ＭＳ Ｐゴシック" charset="-128"/>
              </a:rPr>
              <a:t>Infectious Substances</a:t>
            </a:r>
          </a:p>
        </p:txBody>
      </p:sp>
      <p:pic>
        <p:nvPicPr>
          <p:cNvPr id="24" name="Picture 23" descr="INFECT-SUBST-A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81600" y="5105400"/>
            <a:ext cx="515496" cy="51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5538504" y="5638800"/>
            <a:ext cx="1167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ea typeface="ＭＳ Ｐゴシック" charset="-128"/>
              </a:rPr>
              <a:t>Radioactive</a:t>
            </a:r>
          </a:p>
        </p:txBody>
      </p:sp>
      <p:pic>
        <p:nvPicPr>
          <p:cNvPr id="26" name="Picture 25" descr="RADIOACTIVE-I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67400" y="5105400"/>
            <a:ext cx="515496" cy="51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CORROSIVE-8-A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53200" y="5105400"/>
            <a:ext cx="515496" cy="51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6629400" y="5638800"/>
            <a:ext cx="1584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ea typeface="ＭＳ Ｐゴシック" charset="-128"/>
              </a:rPr>
              <a:t>Miscellaneous</a:t>
            </a:r>
          </a:p>
        </p:txBody>
      </p:sp>
      <p:pic>
        <p:nvPicPr>
          <p:cNvPr id="29" name="Picture 28" descr="CLASS 9 MISC HAZMAT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162800" y="5105400"/>
            <a:ext cx="513829" cy="51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6172200" y="5638800"/>
            <a:ext cx="1167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ea typeface="ＭＳ Ｐゴシック" charset="-128"/>
              </a:rPr>
              <a:t>Corrosive</a:t>
            </a:r>
          </a:p>
        </p:txBody>
      </p:sp>
    </p:spTree>
    <p:extLst>
      <p:ext uri="{BB962C8B-B14F-4D97-AF65-F5344CB8AC3E}">
        <p14:creationId xmlns:p14="http://schemas.microsoft.com/office/powerpoint/2010/main" val="407425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kern="0" dirty="0">
                <a:solidFill>
                  <a:srgbClr val="000099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ea typeface="ＭＳ Ｐゴシック" charset="-128"/>
              </a:rPr>
              <a:t>Types of PHMSA Services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99864" y="1295400"/>
            <a:ext cx="5796136" cy="5040560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ＭＳ Ｐゴシック" charset="-128"/>
              </a:rPr>
              <a:t>Regulations</a:t>
            </a:r>
          </a:p>
          <a:p>
            <a:pPr marL="742950" lvl="1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–"/>
              <a:defRPr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ＭＳ Ｐゴシック" charset="-128"/>
              </a:rPr>
              <a:t>Rulemakings</a:t>
            </a:r>
          </a:p>
          <a:p>
            <a:pPr marL="742950" lvl="1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–"/>
              <a:defRPr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ＭＳ Ｐゴシック" charset="-128"/>
              </a:rPr>
              <a:t>Interpretations </a:t>
            </a:r>
          </a:p>
          <a:p>
            <a:pPr marL="742950" lvl="1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–"/>
              <a:defRPr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ＭＳ Ｐゴシック" charset="-128"/>
              </a:rPr>
              <a:t>Hazardous Materials Info Center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ＭＳ Ｐゴシック" charset="-128"/>
              </a:rPr>
              <a:t>Approvals and Special Permits</a:t>
            </a:r>
            <a:endParaRPr lang="en-US" sz="2400" kern="0" dirty="0">
              <a:solidFill>
                <a:prstClr val="black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  <a:ea typeface="ＭＳ Ｐゴシック" charset="-128"/>
              </a:rPr>
              <a:t>Education and Compliance Assistance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ＭＳ Ｐゴシック" charset="-128"/>
              </a:rPr>
              <a:t>Grants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ＭＳ Ｐゴシック" charset="-128"/>
              </a:rPr>
              <a:t>Emergency Response Guidebook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ＭＳ Ｐゴシック" charset="-128"/>
              </a:rPr>
              <a:t>Multimodal Hazmat Intelligence Portal</a:t>
            </a:r>
            <a:endParaRPr lang="en-US" sz="2400" kern="0" dirty="0">
              <a:solidFill>
                <a:prstClr val="black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defRPr/>
            </a:pPr>
            <a:endParaRPr lang="en-US" sz="2400" kern="0" dirty="0">
              <a:solidFill>
                <a:prstClr val="black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24000"/>
            <a:ext cx="2653783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446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143000"/>
            <a:ext cx="8915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84212" marR="0" lvl="1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We Set the Standard for all Hazmat Training Nationwide</a:t>
            </a:r>
          </a:p>
          <a:p>
            <a:pPr marR="0" lvl="1" indent="-53975">
              <a:lnSpc>
                <a:spcPct val="100000"/>
              </a:lnSpc>
              <a:spcBef>
                <a:spcPts val="600"/>
              </a:spcBef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Arial"/>
              </a:rPr>
              <a:t> HM Industry</a:t>
            </a:r>
          </a:p>
          <a:p>
            <a:pPr marR="0" lvl="1" indent="-53975">
              <a:lnSpc>
                <a:spcPct val="100000"/>
              </a:lnSpc>
              <a:spcBef>
                <a:spcPts val="600"/>
              </a:spcBef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Arial"/>
              </a:rPr>
              <a:t> Federal, State, and Local agencies</a:t>
            </a:r>
          </a:p>
          <a:p>
            <a:pPr marR="0" lvl="1" indent="-53975">
              <a:lnSpc>
                <a:spcPct val="100000"/>
              </a:lnSpc>
              <a:spcBef>
                <a:spcPts val="600"/>
              </a:spcBef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Arial"/>
              </a:rPr>
              <a:t> First Responders</a:t>
            </a:r>
          </a:p>
          <a:p>
            <a:pPr marL="684212" marR="0" lvl="1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Tools</a:t>
            </a:r>
          </a:p>
          <a:p>
            <a:pPr lvl="1" indent="-53975">
              <a:spcBef>
                <a:spcPts val="600"/>
              </a:spcBef>
              <a:buFont typeface="Arial" panose="020B0604020202020204" pitchFamily="34" charset="0"/>
              <a:buChar char="–"/>
              <a:defRPr/>
            </a:pPr>
            <a:r>
              <a:rPr lang="en-US" kern="0" dirty="0">
                <a:solidFill>
                  <a:prstClr val="black"/>
                </a:solidFill>
                <a:latin typeface="Arial"/>
              </a:rPr>
              <a:t> Web-based training</a:t>
            </a:r>
          </a:p>
          <a:p>
            <a:pPr lvl="1" indent="-53975">
              <a:spcBef>
                <a:spcPts val="600"/>
              </a:spcBef>
              <a:buFont typeface="Arial" panose="020B0604020202020204" pitchFamily="34" charset="0"/>
              <a:buChar char="–"/>
              <a:defRPr/>
            </a:pPr>
            <a:r>
              <a:rPr lang="en-US" kern="0" dirty="0">
                <a:solidFill>
                  <a:prstClr val="black"/>
                </a:solidFill>
                <a:latin typeface="Arial"/>
              </a:rPr>
              <a:t> Videos</a:t>
            </a:r>
          </a:p>
          <a:p>
            <a:pPr lvl="1" indent="-53975">
              <a:spcBef>
                <a:spcPts val="600"/>
              </a:spcBef>
              <a:buFont typeface="Arial" panose="020B0604020202020204" pitchFamily="34" charset="0"/>
              <a:buChar char="–"/>
              <a:defRPr/>
            </a:pPr>
            <a:r>
              <a:rPr lang="en-US" kern="0" dirty="0">
                <a:solidFill>
                  <a:prstClr val="black"/>
                </a:solidFill>
                <a:latin typeface="Arial"/>
              </a:rPr>
              <a:t> Publications</a:t>
            </a:r>
          </a:p>
          <a:p>
            <a:pPr lvl="1" indent="-53975">
              <a:spcBef>
                <a:spcPts val="600"/>
              </a:spcBef>
              <a:buFont typeface="Arial" panose="020B0604020202020204" pitchFamily="34" charset="0"/>
              <a:buChar char="–"/>
              <a:defRPr/>
            </a:pPr>
            <a:r>
              <a:rPr lang="en-US" kern="0" dirty="0">
                <a:solidFill>
                  <a:prstClr val="black"/>
                </a:solidFill>
                <a:latin typeface="Arial"/>
              </a:rPr>
              <a:t> Exhibits</a:t>
            </a:r>
          </a:p>
          <a:p>
            <a:pPr lvl="1" indent="-53975">
              <a:spcBef>
                <a:spcPts val="600"/>
              </a:spcBef>
              <a:buFont typeface="Arial" panose="020B0604020202020204" pitchFamily="34" charset="0"/>
              <a:buChar char="–"/>
              <a:defRPr/>
            </a:pPr>
            <a:r>
              <a:rPr lang="en-US" kern="0" dirty="0">
                <a:solidFill>
                  <a:prstClr val="black"/>
                </a:solidFill>
                <a:latin typeface="Arial"/>
              </a:rPr>
              <a:t> Outreach</a:t>
            </a:r>
          </a:p>
          <a:p>
            <a:pPr lvl="1" indent="-53975">
              <a:spcBef>
                <a:spcPts val="600"/>
              </a:spcBef>
              <a:buFont typeface="Arial" panose="020B0604020202020204" pitchFamily="34" charset="0"/>
              <a:buChar char="–"/>
              <a:defRPr/>
            </a:pPr>
            <a:r>
              <a:rPr lang="en-US" kern="0" dirty="0">
                <a:solidFill>
                  <a:prstClr val="black"/>
                </a:solidFill>
                <a:latin typeface="Arial"/>
              </a:rPr>
              <a:t> Grants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Education and Compliance Assistance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38" y="1881389"/>
            <a:ext cx="4779962" cy="386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25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Type xmlns="eddea655-07c7-4587-815b-fab4eec15983">template</DocType>
    <EffectiveDate xmlns="eddea655-07c7-4587-815b-fab4eec15983">2015-01-01T05:00:00+00:00</Effective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DB97C81614124EBCD3D64FEAE3405B" ma:contentTypeVersion="2" ma:contentTypeDescription="Create a new document." ma:contentTypeScope="" ma:versionID="759aae3f9829b11c092ac479e1f1e5a5">
  <xsd:schema xmlns:xsd="http://www.w3.org/2001/XMLSchema" xmlns:xs="http://www.w3.org/2001/XMLSchema" xmlns:p="http://schemas.microsoft.com/office/2006/metadata/properties" xmlns:ns2="eddea655-07c7-4587-815b-fab4eec15983" targetNamespace="http://schemas.microsoft.com/office/2006/metadata/properties" ma:root="true" ma:fieldsID="20f4c9d90f669b2e6291f94803b12756" ns2:_="">
    <xsd:import namespace="eddea655-07c7-4587-815b-fab4eec15983"/>
    <xsd:element name="properties">
      <xsd:complexType>
        <xsd:sequence>
          <xsd:element name="documentManagement">
            <xsd:complexType>
              <xsd:all>
                <xsd:element ref="ns2:DocType"/>
                <xsd:element ref="ns2:EffectiveDat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ea655-07c7-4587-815b-fab4eec15983" elementFormDefault="qualified">
    <xsd:import namespace="http://schemas.microsoft.com/office/2006/documentManagement/types"/>
    <xsd:import namespace="http://schemas.microsoft.com/office/infopath/2007/PartnerControls"/>
    <xsd:element name="DocType" ma:index="8" ma:displayName="DocType" ma:format="RadioButtons" ma:internalName="DocType">
      <xsd:simpleType>
        <xsd:restriction base="dms:Choice">
          <xsd:enumeration value="example"/>
          <xsd:enumeration value="guide"/>
          <xsd:enumeration value="manual"/>
          <xsd:enumeration value="memo"/>
          <xsd:enumeration value="template"/>
        </xsd:restriction>
      </xsd:simpleType>
    </xsd:element>
    <xsd:element name="EffectiveDate" ma:index="9" ma:displayName="EffectiveDate" ma:format="DateOnly" ma:internalName="Effective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390A6B-3625-4557-BC69-2750FBBB3948}">
  <ds:schemaRefs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eddea655-07c7-4587-815b-fab4eec15983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B617706-D72C-431A-BD0B-15A1228761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8567FA-0107-4BAB-B707-3DC4030165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dea655-07c7-4587-815b-fab4eec15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248</Words>
  <Application>Microsoft Office PowerPoint</Application>
  <PresentationFormat>On-screen Show (4:3)</PresentationFormat>
  <Paragraphs>103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Calibri</vt:lpstr>
      <vt:lpstr>Office Theme</vt:lpstr>
      <vt:lpstr>Office of Hazardous Materials Safety </vt:lpstr>
      <vt:lpstr>PHMSA’s Hazmat Safety Mission</vt:lpstr>
      <vt:lpstr>OHMS Divisions</vt:lpstr>
      <vt:lpstr>Hazmat Shipments in the U.S.</vt:lpstr>
      <vt:lpstr>PowerPoint Presentation</vt:lpstr>
      <vt:lpstr>A Globally Harmonized System</vt:lpstr>
      <vt:lpstr>Areas of Expertise</vt:lpstr>
      <vt:lpstr>Types of PHMSA Services</vt:lpstr>
      <vt:lpstr>Education and Compliance Assistance</vt:lpstr>
      <vt:lpstr>INCIDENT REPORTING</vt:lpstr>
      <vt:lpstr>PowerPoint Presentation</vt:lpstr>
      <vt:lpstr>PowerPoint Presentation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PHMSA PowerPoint Template</dc:title>
  <dc:creator>USDOT_User</dc:creator>
  <cp:lastModifiedBy>Wes Westbrook</cp:lastModifiedBy>
  <cp:revision>70</cp:revision>
  <dcterms:created xsi:type="dcterms:W3CDTF">2014-12-22T19:49:18Z</dcterms:created>
  <dcterms:modified xsi:type="dcterms:W3CDTF">2017-03-27T13:59:45Z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0x010100FEDB97C81614124EBCD3D64FEAE3405B</vt:lpwstr>
  </property>
</Properties>
</file>