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61" r:id="rId4"/>
    <p:sldId id="260" r:id="rId5"/>
    <p:sldId id="257" r:id="rId6"/>
    <p:sldId id="262" r:id="rId7"/>
    <p:sldId id="266" r:id="rId8"/>
    <p:sldId id="263" r:id="rId9"/>
    <p:sldId id="267" r:id="rId10"/>
    <p:sldId id="264" r:id="rId11"/>
    <p:sldId id="265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5ED65-3D92-4616-876A-3DC713C4D7FE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7215F-874B-46FB-B641-97397A17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Neither approach addresses the population of concern question- Everyone may be unhappy or certain regions may be more affected than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07903-DD7B-47D6-900C-3FE7F8F327E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2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85B-F710-4600-B42A-FB317F36440F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89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DC2E-BD4F-4D74-B85C-A7D848BA671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6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EC70-1C18-4201-BCCB-D04E9C2B144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6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5867-1382-420E-A82A-2032627DCF9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7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7F8-0D89-4432-B727-128246128D3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48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D77B-C162-4E53-8736-D4E81ACD2BB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6EA4-43C4-4FF8-85C8-5750B00E0E9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731D-9FA4-4B72-B090-37597DA7AE6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8E8E-5408-46E3-B512-042DAEE82EB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2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381-FE08-4D9C-AD3B-E30FE6E5C39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6BB-50E6-41A0-803E-7B6FD4365B1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7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C5059-5F59-465E-B2DB-74166F3EB9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370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8240295" cy="909587"/>
          </a:xfrm>
        </p:spPr>
        <p:txBody>
          <a:bodyPr/>
          <a:lstStyle/>
          <a:p>
            <a:r>
              <a:rPr lang="en-US" dirty="0" smtClean="0"/>
              <a:t>Fish Consumption in Alaska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400" b="1" dirty="0"/>
              <a:t>Issue 1: What is the Population of Concern</a:t>
            </a:r>
          </a:p>
          <a:p>
            <a:pPr algn="l"/>
            <a:r>
              <a:rPr lang="en-US" sz="2400" b="1" dirty="0"/>
              <a:t>Issue 2: What options does DEC have for developing FCRs?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Marine Mammals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Tabled for discussion post-BAF/BCF conversation tomorrow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90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Salmon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consumed fish in AK</a:t>
            </a:r>
          </a:p>
          <a:p>
            <a:r>
              <a:rPr lang="en-US" dirty="0" smtClean="0"/>
              <a:t>Treated as RSC in the EPA 2000 methodology</a:t>
            </a:r>
          </a:p>
          <a:p>
            <a:r>
              <a:rPr lang="en-US" dirty="0" smtClean="0"/>
              <a:t>Anadromous so the majority of body burden takes place outside of AK waters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5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Consensus? </a:t>
            </a:r>
          </a:p>
          <a:p>
            <a:r>
              <a:rPr lang="en-US" dirty="0" smtClean="0"/>
              <a:t>Dissenting opinion?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44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82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20302"/>
            <a:ext cx="10972800" cy="73418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What does the </a:t>
            </a:r>
            <a:r>
              <a:rPr lang="en-US" sz="4000" dirty="0" smtClean="0"/>
              <a:t>ADF&amp;G data </a:t>
            </a:r>
            <a:r>
              <a:rPr lang="en-US" sz="4000" dirty="0"/>
              <a:t>tell us?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0674"/>
            <a:ext cx="109728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 smtClean="0"/>
              <a:t>ADF&amp;G Presentation</a:t>
            </a:r>
            <a:endParaRPr lang="en-US" sz="2600" b="1" dirty="0" smtClean="0"/>
          </a:p>
          <a:p>
            <a:pPr lvl="2"/>
            <a:endParaRPr lang="en-US" sz="22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28156" y="6206341"/>
            <a:ext cx="3335688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5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1: Population of Concern</a:t>
            </a:r>
            <a:br>
              <a:rPr lang="en-US" dirty="0" smtClean="0"/>
            </a:br>
            <a:r>
              <a:rPr lang="en-US" sz="3200" dirty="0" smtClean="0"/>
              <a:t>Noted in Issues 1-3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340192" cy="4351338"/>
          </a:xfrm>
        </p:spPr>
        <p:txBody>
          <a:bodyPr/>
          <a:lstStyle/>
          <a:p>
            <a:r>
              <a:rPr lang="en-US" dirty="0" smtClean="0"/>
              <a:t>EPA 2000 Methodology provides three options for states </a:t>
            </a:r>
          </a:p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of general </a:t>
            </a:r>
            <a:r>
              <a:rPr lang="en-US" dirty="0"/>
              <a:t>p</a:t>
            </a:r>
            <a:r>
              <a:rPr lang="en-US" dirty="0" smtClean="0"/>
              <a:t>opulation</a:t>
            </a:r>
          </a:p>
          <a:p>
            <a:r>
              <a:rPr lang="en-US" dirty="0" smtClean="0"/>
              <a:t>50</a:t>
            </a:r>
            <a:r>
              <a:rPr lang="en-US" baseline="30000" dirty="0" smtClean="0"/>
              <a:t>th</a:t>
            </a:r>
            <a:r>
              <a:rPr lang="en-US" dirty="0" smtClean="0"/>
              <a:t> Percentile of sub-population (highly exposed)</a:t>
            </a:r>
          </a:p>
          <a:p>
            <a:r>
              <a:rPr lang="en-US" dirty="0" smtClean="0"/>
              <a:t>Other Percentile (E.g., 90</a:t>
            </a:r>
            <a:r>
              <a:rPr lang="en-US" baseline="30000" dirty="0" smtClean="0"/>
              <a:t>th</a:t>
            </a:r>
            <a:r>
              <a:rPr lang="en-US" dirty="0" smtClean="0"/>
              <a:t> of highly exposed)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28156" y="6206341"/>
            <a:ext cx="3335688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674" y="1522946"/>
            <a:ext cx="6315678" cy="2923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2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8782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 to address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Population of concern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General v. Sub?</a:t>
            </a:r>
          </a:p>
          <a:p>
            <a:pPr lvl="2"/>
            <a:r>
              <a:rPr lang="en-US" dirty="0" smtClean="0"/>
              <a:t>Rural v. Urban? </a:t>
            </a:r>
          </a:p>
          <a:p>
            <a:pPr lvl="3"/>
            <a:r>
              <a:rPr lang="en-US" dirty="0" smtClean="0"/>
              <a:t>Specific Region/Users? </a:t>
            </a:r>
          </a:p>
          <a:p>
            <a:pPr lvl="1"/>
            <a:r>
              <a:rPr lang="en-US" dirty="0" smtClean="0"/>
              <a:t>High Risk v. High Exposure</a:t>
            </a:r>
          </a:p>
          <a:p>
            <a:pPr lvl="2"/>
            <a:r>
              <a:rPr lang="en-US" dirty="0" smtClean="0"/>
              <a:t>Who is at risk and just how much?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6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Issue 2. What options does Alaska have for developing fish consumption rates on a statewide/regional/SSC basis?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935480"/>
            <a:ext cx="5995737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General support for a regional approach</a:t>
            </a:r>
          </a:p>
          <a:p>
            <a:pPr lvl="1"/>
            <a:r>
              <a:rPr lang="en-US" dirty="0" smtClean="0"/>
              <a:t>Concern that ADF&amp;G data may be dated</a:t>
            </a:r>
          </a:p>
          <a:p>
            <a:r>
              <a:rPr lang="en-US" dirty="0" smtClean="0"/>
              <a:t>Questions remain regarding high consumption versus high exposure</a:t>
            </a:r>
          </a:p>
          <a:p>
            <a:pPr lvl="1"/>
            <a:r>
              <a:rPr lang="en-US" dirty="0" smtClean="0"/>
              <a:t>Not clear if regional or statewide approach provides more protection to urban consumers</a:t>
            </a:r>
          </a:p>
          <a:p>
            <a:r>
              <a:rPr lang="en-US" dirty="0" smtClean="0"/>
              <a:t>Need to look at geographic distribution of FCRs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998" y="2140500"/>
            <a:ext cx="4596138" cy="35515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0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9387"/>
            <a:ext cx="10972800" cy="790074"/>
          </a:xfrm>
        </p:spPr>
        <p:txBody>
          <a:bodyPr>
            <a:normAutofit fontScale="90000"/>
          </a:bodyPr>
          <a:lstStyle/>
          <a:p>
            <a:r>
              <a:rPr lang="en-US" dirty="0"/>
              <a:t>Statewide v. Regional </a:t>
            </a:r>
            <a:r>
              <a:rPr lang="en-US" dirty="0" smtClean="0"/>
              <a:t>approach to development of a fish consumption rate?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96690"/>
            <a:ext cx="10972800" cy="3927909"/>
          </a:xfrm>
        </p:spPr>
        <p:txBody>
          <a:bodyPr/>
          <a:lstStyle/>
          <a:p>
            <a:r>
              <a:rPr lang="en-US" dirty="0" smtClean="0"/>
              <a:t>Statewide v. Regional approach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/>
              <a:t>Reaction to ADF&amp;G presentation? </a:t>
            </a:r>
          </a:p>
          <a:p>
            <a:pPr lvl="1"/>
            <a:r>
              <a:rPr lang="en-US" dirty="0" smtClean="0"/>
              <a:t>Statewide- Would need to pick a value that represents protection across a broad range of consumers</a:t>
            </a:r>
          </a:p>
          <a:p>
            <a:pPr lvl="1"/>
            <a:r>
              <a:rPr lang="en-US" dirty="0" smtClean="0"/>
              <a:t>Regional- More representative of a subgroup of consumers but is it equitable? </a:t>
            </a:r>
          </a:p>
          <a:p>
            <a:pPr lvl="2"/>
            <a:r>
              <a:rPr lang="en-US" dirty="0" smtClean="0"/>
              <a:t>Is AK creating a double standard- what if you reside in one location but get your fish from another?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9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 does not necessary need </a:t>
            </a:r>
            <a:r>
              <a:rPr lang="en-US" dirty="0" smtClean="0"/>
              <a:t>consensus </a:t>
            </a:r>
            <a:r>
              <a:rPr lang="en-US" dirty="0" smtClean="0"/>
              <a:t>but it does need to determine the general preference.</a:t>
            </a:r>
          </a:p>
          <a:p>
            <a:r>
              <a:rPr lang="en-US" dirty="0" smtClean="0"/>
              <a:t>Something along the lines of a “dissenting opinion” can be included in the Workgroup report.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97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984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Inclusion of Market Fish as part of the statewide/regional FCR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37322"/>
            <a:ext cx="10972800" cy="3687278"/>
          </a:xfrm>
        </p:spPr>
        <p:txBody>
          <a:bodyPr/>
          <a:lstStyle/>
          <a:p>
            <a:r>
              <a:rPr lang="en-US" dirty="0" smtClean="0"/>
              <a:t>Market fish may be a significant source of fish consumption in urban areas</a:t>
            </a:r>
          </a:p>
          <a:p>
            <a:r>
              <a:rPr lang="en-US" dirty="0" smtClean="0"/>
              <a:t>Less so in rural locations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1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Consensus? </a:t>
            </a:r>
          </a:p>
          <a:p>
            <a:r>
              <a:rPr lang="en-US" dirty="0" smtClean="0"/>
              <a:t>Dissenting opinion?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33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</TotalTime>
  <Words>461</Words>
  <Application>Microsoft Office PowerPoint</Application>
  <PresentationFormat>Widescreen</PresentationFormat>
  <Paragraphs>77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Flow</vt:lpstr>
      <vt:lpstr>Fish Consumption in Alaska </vt:lpstr>
      <vt:lpstr>What does the ADF&amp;G data tell us? </vt:lpstr>
      <vt:lpstr>Issue 1: Population of Concern Noted in Issues 1-3</vt:lpstr>
      <vt:lpstr>Questions to address</vt:lpstr>
      <vt:lpstr>Issue 2. What options does Alaska have for developing fish consumption rates on a statewide/regional/SSC basis?</vt:lpstr>
      <vt:lpstr>Statewide v. Regional approach to development of a fish consumption rate? </vt:lpstr>
      <vt:lpstr>Recommendations</vt:lpstr>
      <vt:lpstr>Inclusion of Market Fish as part of the statewide/regional FCR</vt:lpstr>
      <vt:lpstr>Recommendations</vt:lpstr>
      <vt:lpstr>Treatment of Marine Mammals</vt:lpstr>
      <vt:lpstr>Treatment of Salmon</vt:lpstr>
      <vt:lpstr>Recommendations</vt:lpstr>
      <vt:lpstr>Break</vt:lpstr>
      <vt:lpstr>PowerPoint Presentation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Tabor, Brock</dc:creator>
  <cp:lastModifiedBy>Tabor, Brock</cp:lastModifiedBy>
  <cp:revision>14</cp:revision>
  <dcterms:created xsi:type="dcterms:W3CDTF">2016-09-27T00:16:07Z</dcterms:created>
  <dcterms:modified xsi:type="dcterms:W3CDTF">2016-10-11T19:08:05Z</dcterms:modified>
</cp:coreProperties>
</file>